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AE164-BF7A-445A-931A-2502DF3E1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1CA05D-8C69-4D99-9FFD-5FEF91293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54DE43-0249-430B-9146-289EEB55F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0C7E46-ADD0-4678-8320-A1F0B8C1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9E7E2-3788-4DB2-AA9D-EBB78FAF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0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E68EA-7171-4C8B-863B-4211DA7C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65123F-8702-4BC0-AD5A-2A344D62B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A62693-86A5-42EC-BB96-A7FDBB10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60C6E9-FEAF-4823-A8BE-BD6660B1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2482-AE5F-4C32-869A-7A99E1E3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80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DE1D3E-841C-488F-856D-69B02B582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1DC287-9B33-4DF5-8B27-37155D260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16FF4-1BB7-4DC1-99CF-1F24894F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EDF90-8E87-407B-9270-912234E7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18C99-7974-4CED-9C2A-1FA0F25F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2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2E7BB-6057-46D5-93FF-EFCAA088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25708-0ACF-43B3-889A-56FC14D35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743B7-25BC-4CDB-80CB-3FA24242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60FBD-2348-4329-BC4F-6BD3DAE6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31DCD-E40D-46AD-9C2E-734D1B04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3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982CA-89D6-44E6-A1B7-B0033FD2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6BDB92-0071-49F2-8F1E-390683C4D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4BDEA-2105-4835-B9FC-9703F443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EF2FF9-E18F-4305-BC58-71CE88DE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445588-BCB4-4612-AFC1-13C8AA40D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79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2681E-07D7-4A2F-9D6E-4360209C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A44E19-9047-46C8-AFC0-5687C72E1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599DA4-BE88-4A1A-BF2E-2E1C6A841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2A0CEA-2120-4EBD-9130-53B16E32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E235CC-CE90-4434-8B7F-1507A039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578754-1E53-4257-964B-FA062B75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17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1E961-0E15-442B-9D95-EF57F878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AD53F-C60C-4CAA-ACC1-E19448549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1C25A9-F1D9-4409-9DB4-2D9EEE5A3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9537B7-AD51-48F1-A330-894BB0C51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3E5CAD-A15A-4FEE-81A3-F20A0613D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DC30EF-AED6-4A0F-9D58-A6C8E0C58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F405B2-C602-41DB-9E82-72642A15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BC16C3-A225-410B-9FD0-2468377D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9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D804E-0820-4338-BE9A-354800DA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649B76-ECAE-4B66-BB4F-6C8196DD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CED683-C9FF-4256-B096-197B5ED2E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F8147C-0BF5-40AC-A6EF-65DED808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0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710346-F15A-4A41-93AA-518FF8F7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42EB10-D051-4536-B497-A0D32609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E468E7-F523-463A-B48C-7593479E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7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3E85D-3E68-4996-93AD-6E086B7B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8819D-884D-4F86-99A6-2457DC1B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9C6EB7-E114-4C73-9EEB-51228585F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18ABE2-6FD6-4CDB-B837-B838A2966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DE7360-36A2-41A9-8924-11AEEA75D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B90E10-9AE0-4178-B39C-190E5E53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73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9E19B-B3A4-4F40-B320-F7A60688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C08D75-C18D-4E1D-8E22-BD6817B03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F353C7-B4D2-4C61-BCDF-762B01672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CB90ED-EEDE-4D12-A5E4-AEE80C08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141949-EDFC-4430-883E-17CA3AAD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E5F848-33A9-4835-B7D5-ADC835E4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1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D83766-4914-491F-A1DA-B0B447CE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B9E64B-156D-4308-A7E0-998DE813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8F9D40-ECDF-4281-A8E0-C4F7FE3CD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11941-4296-4176-ABFF-0A51FA56DF1B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51867-C961-4AA7-80B0-C6C459397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F5574F-2545-4F33-9299-BC3E6B8FA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57CB-F5FC-4039-A95C-562C88F01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25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D49E2411-1BD8-4E12-A5DB-6B241655C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490"/>
            <a:ext cx="3248526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01CA3CF-56BA-4A08-8AE8-2581EC52E1AC}"/>
              </a:ext>
            </a:extLst>
          </p:cNvPr>
          <p:cNvCxnSpPr>
            <a:cxnSpLocks/>
          </p:cNvCxnSpPr>
          <p:nvPr/>
        </p:nvCxnSpPr>
        <p:spPr>
          <a:xfrm flipH="1" flipV="1">
            <a:off x="285136" y="540774"/>
            <a:ext cx="4375354" cy="104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750D82E-5CC4-4639-83F9-C32F87D9A760}"/>
              </a:ext>
            </a:extLst>
          </p:cNvPr>
          <p:cNvSpPr txBox="1"/>
          <p:nvPr/>
        </p:nvSpPr>
        <p:spPr>
          <a:xfrm>
            <a:off x="4866968" y="15141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缺返回按钮</a:t>
            </a:r>
          </a:p>
        </p:txBody>
      </p:sp>
    </p:spTree>
    <p:extLst>
      <p:ext uri="{BB962C8B-B14F-4D97-AF65-F5344CB8AC3E}">
        <p14:creationId xmlns:p14="http://schemas.microsoft.com/office/powerpoint/2010/main" val="314085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D959A7D0-64D7-4C9C-B086-D822DB2E9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7" y="0"/>
            <a:ext cx="3248526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1B51E33-4830-4C44-B9B6-815E523A3C1C}"/>
              </a:ext>
            </a:extLst>
          </p:cNvPr>
          <p:cNvCxnSpPr>
            <a:cxnSpLocks/>
          </p:cNvCxnSpPr>
          <p:nvPr/>
        </p:nvCxnSpPr>
        <p:spPr>
          <a:xfrm flipH="1">
            <a:off x="857250" y="1022555"/>
            <a:ext cx="3842569" cy="34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1D11846-3A8A-4792-9DB0-3E32F0591F0A}"/>
              </a:ext>
            </a:extLst>
          </p:cNvPr>
          <p:cNvSpPr txBox="1"/>
          <p:nvPr/>
        </p:nvSpPr>
        <p:spPr>
          <a:xfrm>
            <a:off x="5352532" y="1048380"/>
            <a:ext cx="43444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这个头像从编辑资料退出来后，会消失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这个头像并没有进行正方形裁剪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照片墙哪里也别忘记了加裁剪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A1A6EC6-3338-404E-BC8B-FB62A6C826DC}"/>
              </a:ext>
            </a:extLst>
          </p:cNvPr>
          <p:cNvCxnSpPr>
            <a:cxnSpLocks/>
          </p:cNvCxnSpPr>
          <p:nvPr/>
        </p:nvCxnSpPr>
        <p:spPr>
          <a:xfrm flipH="1" flipV="1">
            <a:off x="776748" y="2281084"/>
            <a:ext cx="4719484" cy="66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093DF92-F987-4D6C-835E-1FEC086B0594}"/>
              </a:ext>
            </a:extLst>
          </p:cNvPr>
          <p:cNvSpPr txBox="1"/>
          <p:nvPr/>
        </p:nvSpPr>
        <p:spPr>
          <a:xfrm>
            <a:off x="5584723" y="27825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少了一条线</a:t>
            </a:r>
          </a:p>
        </p:txBody>
      </p:sp>
    </p:spTree>
    <p:extLst>
      <p:ext uri="{BB962C8B-B14F-4D97-AF65-F5344CB8AC3E}">
        <p14:creationId xmlns:p14="http://schemas.microsoft.com/office/powerpoint/2010/main" val="215050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ce33a5a97007a0338a093add8a522ce">
            <a:hlinkClick r:id="" action="ppaction://media"/>
            <a:extLst>
              <a:ext uri="{FF2B5EF4-FFF2-40B4-BE49-F238E27FC236}">
                <a16:creationId xmlns:a16="http://schemas.microsoft.com/office/drawing/2014/main" id="{8446EE54-62CF-41EB-B146-5F44F84FD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545" y="442451"/>
            <a:ext cx="2582856" cy="5534691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4DE693C-0C3C-4316-BC44-30697152DD31}"/>
              </a:ext>
            </a:extLst>
          </p:cNvPr>
          <p:cNvCxnSpPr>
            <a:cxnSpLocks/>
          </p:cNvCxnSpPr>
          <p:nvPr/>
        </p:nvCxnSpPr>
        <p:spPr>
          <a:xfrm flipH="1">
            <a:off x="2084440" y="1327355"/>
            <a:ext cx="1887792" cy="2101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F54855C-E7BA-43D2-8473-DC2F9AC53D61}"/>
              </a:ext>
            </a:extLst>
          </p:cNvPr>
          <p:cNvSpPr txBox="1"/>
          <p:nvPr/>
        </p:nvSpPr>
        <p:spPr>
          <a:xfrm>
            <a:off x="4178710" y="1061884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这是个视频，，个人资料里面我修改了很多东西，，也提示修改成功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但是我退到个人资料页面，，然后再进去，发现修改的东西都消失了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5CA09E5-1C0F-4CCE-8A85-D193BA6266B5}"/>
              </a:ext>
            </a:extLst>
          </p:cNvPr>
          <p:cNvCxnSpPr>
            <a:cxnSpLocks/>
          </p:cNvCxnSpPr>
          <p:nvPr/>
        </p:nvCxnSpPr>
        <p:spPr>
          <a:xfrm flipH="1" flipV="1">
            <a:off x="648930" y="865239"/>
            <a:ext cx="4709651" cy="256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01155D3-F8B2-4B5E-81DD-BBC2D9190D9D}"/>
              </a:ext>
            </a:extLst>
          </p:cNvPr>
          <p:cNvSpPr txBox="1"/>
          <p:nvPr/>
        </p:nvSpPr>
        <p:spPr>
          <a:xfrm>
            <a:off x="5466735" y="3244645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另外这个返回按钮，，是没有居中吧。。我看白色按钮，应该往</a:t>
            </a:r>
            <a:endParaRPr lang="en-US" altLang="zh-CN" dirty="0"/>
          </a:p>
          <a:p>
            <a:r>
              <a:rPr lang="zh-CN" altLang="en-US" dirty="0"/>
              <a:t>左下角移点，在阴影居中</a:t>
            </a:r>
          </a:p>
        </p:txBody>
      </p:sp>
    </p:spTree>
    <p:extLst>
      <p:ext uri="{BB962C8B-B14F-4D97-AF65-F5344CB8AC3E}">
        <p14:creationId xmlns:p14="http://schemas.microsoft.com/office/powerpoint/2010/main" val="9767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cc8d415bd0eef9f6a7302cc3671ddeb">
            <a:hlinkClick r:id="" action="ppaction://media"/>
            <a:extLst>
              <a:ext uri="{FF2B5EF4-FFF2-40B4-BE49-F238E27FC236}">
                <a16:creationId xmlns:a16="http://schemas.microsoft.com/office/drawing/2014/main" id="{DA2E381F-4302-4EE5-AB67-B2A3F1CE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564" y="226141"/>
            <a:ext cx="2178887" cy="4669043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CB217D4-930F-431A-A210-9B902697445B}"/>
              </a:ext>
            </a:extLst>
          </p:cNvPr>
          <p:cNvCxnSpPr>
            <a:cxnSpLocks/>
          </p:cNvCxnSpPr>
          <p:nvPr/>
        </p:nvCxnSpPr>
        <p:spPr>
          <a:xfrm flipH="1" flipV="1">
            <a:off x="1081548" y="589936"/>
            <a:ext cx="3490452" cy="108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CD5D3B0-6006-4BB8-85CA-97AA340FCEDB}"/>
              </a:ext>
            </a:extLst>
          </p:cNvPr>
          <p:cNvSpPr txBox="1"/>
          <p:nvPr/>
        </p:nvSpPr>
        <p:spPr>
          <a:xfrm>
            <a:off x="4650658" y="1543665"/>
            <a:ext cx="64171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点击关注页面，弹出登录页面、。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可是当没有登录，或者游客登录的时候，关注页面显示出来了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应该是没有登录始终处于话题页面</a:t>
            </a:r>
          </a:p>
        </p:txBody>
      </p:sp>
    </p:spTree>
    <p:extLst>
      <p:ext uri="{BB962C8B-B14F-4D97-AF65-F5344CB8AC3E}">
        <p14:creationId xmlns:p14="http://schemas.microsoft.com/office/powerpoint/2010/main" val="102740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68DA96A-E6F3-48E2-9C7E-F12F19D4A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4" y="-78658"/>
            <a:ext cx="3248526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C62AC77-BF9C-4D73-87BA-126AF2D2B3AB}"/>
              </a:ext>
            </a:extLst>
          </p:cNvPr>
          <p:cNvCxnSpPr>
            <a:cxnSpLocks/>
          </p:cNvCxnSpPr>
          <p:nvPr/>
        </p:nvCxnSpPr>
        <p:spPr>
          <a:xfrm flipH="1">
            <a:off x="777240" y="1484671"/>
            <a:ext cx="3853754" cy="69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5DFAD3D-32FC-45C0-B2D8-7AF8904159F9}"/>
              </a:ext>
            </a:extLst>
          </p:cNvPr>
          <p:cNvSpPr txBox="1"/>
          <p:nvPr/>
        </p:nvSpPr>
        <p:spPr>
          <a:xfrm>
            <a:off x="4827639" y="9930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点击照相机没反应，，打开不了图库</a:t>
            </a:r>
          </a:p>
        </p:txBody>
      </p:sp>
    </p:spTree>
    <p:extLst>
      <p:ext uri="{BB962C8B-B14F-4D97-AF65-F5344CB8AC3E}">
        <p14:creationId xmlns:p14="http://schemas.microsoft.com/office/powerpoint/2010/main" val="332382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44f561a3efcd8ed36ef49169fcdf813">
            <a:hlinkClick r:id="" action="ppaction://media"/>
            <a:extLst>
              <a:ext uri="{FF2B5EF4-FFF2-40B4-BE49-F238E27FC236}">
                <a16:creationId xmlns:a16="http://schemas.microsoft.com/office/drawing/2014/main" id="{AFE5B168-748E-4377-A5A1-E9ECC2FDCD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592" y="393289"/>
            <a:ext cx="2110228" cy="45219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D2B1ED-35B7-4A61-9A51-7DE90F4CA8FB}"/>
              </a:ext>
            </a:extLst>
          </p:cNvPr>
          <p:cNvSpPr txBox="1"/>
          <p:nvPr/>
        </p:nvSpPr>
        <p:spPr>
          <a:xfrm>
            <a:off x="4021394" y="1071716"/>
            <a:ext cx="75761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整个话题页面都处于未登录状态。。虽然已经登陆了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点击分享，显示朋友圈和朋友的按钮，点击之后也有提示正在分享</a:t>
            </a:r>
            <a:endParaRPr lang="en-US" altLang="zh-CN" dirty="0"/>
          </a:p>
          <a:p>
            <a:r>
              <a:rPr lang="zh-CN" altLang="en-US" dirty="0"/>
              <a:t>但是没有后续了。，，，应该是整个</a:t>
            </a:r>
            <a:r>
              <a:rPr lang="en-US" altLang="zh-CN" dirty="0"/>
              <a:t>app</a:t>
            </a:r>
            <a:r>
              <a:rPr lang="zh-CN" altLang="en-US" dirty="0"/>
              <a:t>的分享都不能用了，我试了。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在未登录状态，点击我的相册和我的评论，，都应该弹出的是登录页面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话题评论什么的，暂时没测，因为一直提示登陆</a:t>
            </a:r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CACB30A-B48E-43E5-9136-72F266AB93FA}"/>
              </a:ext>
            </a:extLst>
          </p:cNvPr>
          <p:cNvCxnSpPr>
            <a:cxnSpLocks/>
          </p:cNvCxnSpPr>
          <p:nvPr/>
        </p:nvCxnSpPr>
        <p:spPr>
          <a:xfrm flipH="1" flipV="1">
            <a:off x="1111045" y="3342969"/>
            <a:ext cx="2821858" cy="1091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B3B7465-26D6-4601-B030-5782D9AE36C2}"/>
              </a:ext>
            </a:extLst>
          </p:cNvPr>
          <p:cNvSpPr txBox="1"/>
          <p:nvPr/>
        </p:nvSpPr>
        <p:spPr>
          <a:xfrm>
            <a:off x="4168877" y="4267200"/>
            <a:ext cx="687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另外这个头像消失的问题，应该是很久之前就有，，，因为大多数</a:t>
            </a:r>
            <a:endParaRPr lang="en-US" altLang="zh-CN" dirty="0"/>
          </a:p>
          <a:p>
            <a:r>
              <a:rPr lang="zh-CN" altLang="en-US" dirty="0"/>
              <a:t>人都是微信登录，，实际上都有头像，。，但是后来很多人的</a:t>
            </a:r>
            <a:endParaRPr lang="en-US" altLang="zh-CN" dirty="0"/>
          </a:p>
          <a:p>
            <a:r>
              <a:rPr lang="zh-CN" altLang="en-US" dirty="0"/>
              <a:t>头像都变成这个样子了。。肯定是有问题。</a:t>
            </a:r>
          </a:p>
        </p:txBody>
      </p:sp>
    </p:spTree>
    <p:extLst>
      <p:ext uri="{BB962C8B-B14F-4D97-AF65-F5344CB8AC3E}">
        <p14:creationId xmlns:p14="http://schemas.microsoft.com/office/powerpoint/2010/main" val="34662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FF6CF5D3-18DF-42BC-86CF-136F51FE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7" y="-156702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01FCACD-768D-4A10-96FD-CDBF095323EC}"/>
              </a:ext>
            </a:extLst>
          </p:cNvPr>
          <p:cNvCxnSpPr>
            <a:cxnSpLocks/>
          </p:cNvCxnSpPr>
          <p:nvPr/>
        </p:nvCxnSpPr>
        <p:spPr>
          <a:xfrm flipH="1">
            <a:off x="1028700" y="3018503"/>
            <a:ext cx="3907094" cy="41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4ABB112-E55D-48C2-A6FE-22D815E7D541}"/>
              </a:ext>
            </a:extLst>
          </p:cNvPr>
          <p:cNvSpPr txBox="1"/>
          <p:nvPr/>
        </p:nvSpPr>
        <p:spPr>
          <a:xfrm>
            <a:off x="5378245" y="2546555"/>
            <a:ext cx="439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Ios</a:t>
            </a:r>
            <a:r>
              <a:rPr lang="zh-CN" altLang="en-US" dirty="0"/>
              <a:t>头像会显示无法显示，实际肯定是有的</a:t>
            </a:r>
          </a:p>
        </p:txBody>
      </p:sp>
    </p:spTree>
    <p:extLst>
      <p:ext uri="{BB962C8B-B14F-4D97-AF65-F5344CB8AC3E}">
        <p14:creationId xmlns:p14="http://schemas.microsoft.com/office/powerpoint/2010/main" val="1662439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291</Words>
  <Application>Microsoft Office PowerPoint</Application>
  <PresentationFormat>宽屏</PresentationFormat>
  <Paragraphs>33</Paragraphs>
  <Slides>7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Shanguang Ping</dc:creator>
  <cp:lastModifiedBy>Shanguang Ping</cp:lastModifiedBy>
  <cp:revision>6</cp:revision>
  <dcterms:created xsi:type="dcterms:W3CDTF">2019-06-11T12:52:31Z</dcterms:created>
  <dcterms:modified xsi:type="dcterms:W3CDTF">2019-06-11T13:21:49Z</dcterms:modified>
</cp:coreProperties>
</file>